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media1.gif" ContentType="video/unknown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6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244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1402-EE58-3B48-BBC6-ECFA5EA718AC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D791-3E42-A846-9F0C-C8B852AC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&lt;!DOCTYPE</a:t>
            </a:r>
            <a:r>
              <a:rPr lang="en-US" baseline="0" dirty="0" smtClean="0"/>
              <a:t> html&gt;</a:t>
            </a:r>
          </a:p>
          <a:p>
            <a:r>
              <a:rPr lang="en-US" baseline="0" dirty="0" smtClean="0"/>
              <a:t>&lt;html&gt;</a:t>
            </a:r>
          </a:p>
          <a:p>
            <a:r>
              <a:rPr lang="en-US" baseline="0" dirty="0" smtClean="0"/>
              <a:t>&lt;a </a:t>
            </a:r>
            <a:r>
              <a:rPr lang="en-US" baseline="0" dirty="0" err="1" smtClean="0"/>
              <a:t>href</a:t>
            </a:r>
            <a:r>
              <a:rPr lang="en-US" baseline="0" dirty="0" smtClean="0"/>
              <a:t>=“http://</a:t>
            </a:r>
            <a:r>
              <a:rPr lang="en-US" baseline="0" dirty="0" err="1" smtClean="0"/>
              <a:t>www.google.co.uk</a:t>
            </a:r>
            <a:r>
              <a:rPr lang="en-US" baseline="0" dirty="0" smtClean="0"/>
              <a:t>”&gt;Google&lt;/a&gt;</a:t>
            </a:r>
          </a:p>
          <a:p>
            <a:r>
              <a:rPr lang="en-US" baseline="0" dirty="0" smtClean="0"/>
              <a:t>&lt;/html&gt;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791-3E42-A846-9F0C-C8B852AC9C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5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791-3E42-A846-9F0C-C8B852AC9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791-3E42-A846-9F0C-C8B852AC9C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Cardiac Cycle and Pressure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Bailey and Alex Ganderton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7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Cardiac Cycle</a:t>
            </a:r>
            <a:endParaRPr lang="en-US" dirty="0"/>
          </a:p>
        </p:txBody>
      </p:sp>
      <p:pic>
        <p:nvPicPr>
          <p:cNvPr id="4" name="Content Placeholder 3" descr="Heart_diagram_corrected_label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40" b="-3885"/>
          <a:stretch/>
        </p:blipFill>
        <p:spPr>
          <a:xfrm>
            <a:off x="1582741" y="1643679"/>
            <a:ext cx="6327964" cy="4408046"/>
          </a:xfrm>
        </p:spPr>
      </p:pic>
    </p:spTree>
    <p:extLst>
      <p:ext uri="{BB962C8B-B14F-4D97-AF65-F5344CB8AC3E}">
        <p14:creationId xmlns:p14="http://schemas.microsoft.com/office/powerpoint/2010/main" val="282682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Diastole -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307" y="1719578"/>
            <a:ext cx="8042276" cy="4694235"/>
          </a:xfrm>
        </p:spPr>
        <p:txBody>
          <a:bodyPr>
            <a:noAutofit/>
          </a:bodyPr>
          <a:lstStyle/>
          <a:p>
            <a:r>
              <a:rPr lang="en-US" sz="2000" dirty="0" smtClean="0">
                <a:sym typeface="Wingdings"/>
              </a:rPr>
              <a:t>All Four Chambers of the Heart Relax.</a:t>
            </a:r>
          </a:p>
          <a:p>
            <a:r>
              <a:rPr lang="en-US" sz="2000" dirty="0" smtClean="0"/>
              <a:t>Vena Cava carries De-Oxygenated Blood to Heart.</a:t>
            </a:r>
          </a:p>
          <a:p>
            <a:pPr lvl="1"/>
            <a:r>
              <a:rPr lang="en-US" sz="2000" dirty="0" smtClean="0">
                <a:sym typeface="Wingdings"/>
              </a:rPr>
              <a:t>Right Atria </a:t>
            </a:r>
            <a:r>
              <a:rPr lang="en-US" sz="2000" dirty="0">
                <a:sym typeface="Wingdings"/>
              </a:rPr>
              <a:t>begin to fill with </a:t>
            </a:r>
            <a:r>
              <a:rPr lang="en-US" sz="2000" dirty="0" smtClean="0">
                <a:sym typeface="Wingdings"/>
              </a:rPr>
              <a:t>De-Oxygenated Blood.</a:t>
            </a:r>
          </a:p>
          <a:p>
            <a:pPr marL="349250" lvl="1" indent="0">
              <a:buNone/>
            </a:pPr>
            <a:endParaRPr lang="en-US" sz="2000" dirty="0" smtClean="0"/>
          </a:p>
          <a:p>
            <a:pPr>
              <a:lnSpc>
                <a:spcPct val="30000"/>
              </a:lnSpc>
            </a:pPr>
            <a:r>
              <a:rPr lang="en-US" sz="2000" dirty="0" smtClean="0"/>
              <a:t>Pulmonary Artery carries Oxygenated Blood to Heart.</a:t>
            </a:r>
          </a:p>
          <a:p>
            <a:pPr lvl="1"/>
            <a:r>
              <a:rPr lang="en-US" sz="2000" dirty="0" smtClean="0"/>
              <a:t>Left Atria begins to fill with Oxygenated Blood.</a:t>
            </a:r>
          </a:p>
          <a:p>
            <a:r>
              <a:rPr lang="en-US" sz="2000" dirty="0" smtClean="0"/>
              <a:t>AV-Valves are forced open as Atrial Pressure exceeds Ventricular Pressure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blood trickles from Atria into </a:t>
            </a:r>
            <a:r>
              <a:rPr lang="en-US" sz="2000" dirty="0"/>
              <a:t>the </a:t>
            </a:r>
            <a:r>
              <a:rPr lang="en-US" sz="2000" dirty="0" smtClean="0"/>
              <a:t>ventricles.</a:t>
            </a:r>
          </a:p>
          <a:p>
            <a:pPr>
              <a:lnSpc>
                <a:spcPct val="60000"/>
              </a:lnSpc>
            </a:pPr>
            <a:r>
              <a:rPr lang="en-US" sz="2000" dirty="0" smtClean="0"/>
              <a:t>Semi-Lunar Valves Close preventing back flow.</a:t>
            </a:r>
          </a:p>
        </p:txBody>
      </p:sp>
    </p:spTree>
    <p:extLst>
      <p:ext uri="{BB962C8B-B14F-4D97-AF65-F5344CB8AC3E}">
        <p14:creationId xmlns:p14="http://schemas.microsoft.com/office/powerpoint/2010/main" val="287518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0631"/>
            <a:ext cx="8042276" cy="1336956"/>
          </a:xfrm>
        </p:spPr>
        <p:txBody>
          <a:bodyPr/>
          <a:lstStyle/>
          <a:p>
            <a:r>
              <a:rPr lang="en-US" dirty="0" smtClean="0"/>
              <a:t>Atrial Systole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Atria Contract </a:t>
            </a:r>
            <a:r>
              <a:rPr lang="en-US" dirty="0" smtClean="0">
                <a:sym typeface="Wingdings"/>
              </a:rPr>
              <a:t> Causes pressure increase in Atria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Forces any remaining blood into ventricles.</a:t>
            </a:r>
          </a:p>
          <a:p>
            <a:r>
              <a:rPr lang="en-US" dirty="0" smtClean="0"/>
              <a:t>Muscular Walls are quite thin due to short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blood travel distance.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Systole </a:t>
            </a:r>
            <a:r>
              <a:rPr lang="en-US" dirty="0" smtClean="0">
                <a:sym typeface="Wingdings"/>
              </a:rPr>
              <a:t> Contracting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_3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495" y="3340653"/>
            <a:ext cx="2313433" cy="321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9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Ventricular Systole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Ventricles Contract </a:t>
            </a:r>
            <a:r>
              <a:rPr lang="en-US" dirty="0" smtClean="0">
                <a:sym typeface="Wingdings"/>
              </a:rPr>
              <a:t> Causes pressure increase in Ventricles</a:t>
            </a:r>
          </a:p>
          <a:p>
            <a:r>
              <a:rPr lang="en-US" dirty="0" smtClean="0">
                <a:sym typeface="Wingdings"/>
              </a:rPr>
              <a:t>As Ventricular pressure exceeds Arterial pressure the semilunar (Aortic/Mitral) valves which open</a:t>
            </a:r>
          </a:p>
          <a:p>
            <a:r>
              <a:rPr lang="en-US" dirty="0" smtClean="0"/>
              <a:t>Blood is forced into </a:t>
            </a:r>
            <a:r>
              <a:rPr lang="en-US" dirty="0" smtClean="0"/>
              <a:t>Arteries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/>
              <a:t> </a:t>
            </a:r>
            <a:r>
              <a:rPr lang="en-US" dirty="0" smtClean="0"/>
              <a:t>(Aorta/Pulmonary Artery).</a:t>
            </a:r>
            <a:endParaRPr lang="en-US" dirty="0"/>
          </a:p>
        </p:txBody>
      </p:sp>
      <p:pic>
        <p:nvPicPr>
          <p:cNvPr id="4" name="Latidos.gif">
            <a:hlinkClick r:id="" action="ppaction://ole?verb=0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16927" y="3560189"/>
            <a:ext cx="3135132" cy="313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3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Changes </a:t>
            </a:r>
            <a:r>
              <a:rPr lang="en-US" dirty="0"/>
              <a:t>D</a:t>
            </a:r>
            <a:r>
              <a:rPr lang="en-US" dirty="0" smtClean="0"/>
              <a:t>uring the </a:t>
            </a:r>
            <a:r>
              <a:rPr lang="en-US" dirty="0"/>
              <a:t>C</a:t>
            </a:r>
            <a:r>
              <a:rPr lang="en-US" dirty="0" smtClean="0"/>
              <a:t>ardiac Cycle</a:t>
            </a:r>
            <a:endParaRPr lang="en-US" dirty="0"/>
          </a:p>
        </p:txBody>
      </p:sp>
      <p:pic>
        <p:nvPicPr>
          <p:cNvPr id="6" name="Picture 5" descr="2029_Cardiac_Cycle_vs_Heart_Sound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85" y="1444532"/>
            <a:ext cx="6885627" cy="520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3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593</TotalTime>
  <Words>206</Words>
  <Application>Microsoft Macintosh PowerPoint</Application>
  <PresentationFormat>On-screen Show (4:3)</PresentationFormat>
  <Paragraphs>33</Paragraphs>
  <Slides>6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The Cardiac Cycle and Pressure Changes</vt:lpstr>
      <vt:lpstr>The Cardiac Cycle</vt:lpstr>
      <vt:lpstr>Diastole - Relaxation</vt:lpstr>
      <vt:lpstr>Atrial Systole </vt:lpstr>
      <vt:lpstr>Ventricular Systole</vt:lpstr>
      <vt:lpstr>Pressure Changes During the Cardiac Cycle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 and Pressure Changes</dc:title>
  <dc:creator>Alex Ganderton</dc:creator>
  <cp:lastModifiedBy>Alex Ganderton</cp:lastModifiedBy>
  <cp:revision>19</cp:revision>
  <dcterms:created xsi:type="dcterms:W3CDTF">2014-09-28T15:54:20Z</dcterms:created>
  <dcterms:modified xsi:type="dcterms:W3CDTF">2014-10-02T08:20:19Z</dcterms:modified>
</cp:coreProperties>
</file>