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E15C88-58A8-4AA3-BCBB-0DBD70CE62C0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9BC09B-70E4-4714-AC92-3190D70F60C5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FA16C-3688-44E3-B81B-FE150D9C28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312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FA16C-3688-44E3-B81B-FE150D9C28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118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9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71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72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3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33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34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86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1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81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92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6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DA22-D091-4ED5-BB9D-AA0B488448E4}" type="datetimeFigureOut">
              <a:rPr lang="en-GB" smtClean="0"/>
              <a:t>01/10/2014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6069-E080-47B7-866B-4667747A36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04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How the cardiac cycle is maintained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274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basics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The heart muscles are myogenic.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This means that the heart is able to control its contractions are controlled within the muscle itself.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Within the right atrium is the sinoatrial node, it is known as the pacemaker in the heart.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30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Sinoatrial node (SAN)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A wave of electrical causes both the atria to contract.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This message is stopped from going to the ventricles by a non-conductive tissue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77072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55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Atrioventricular node </a:t>
            </a:r>
            <a:r>
              <a:rPr lang="en-GB" dirty="0" smtClean="0"/>
              <a:t>(AVN)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The electrical energy passes though the AVN located between the atria.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FF00"/>
                </a:solidFill>
              </a:rPr>
              <a:t>After a short delay, the AVN conveys a wave of electrical energy between the ventricles along specialised muscle fibres called a bundle of </a:t>
            </a:r>
            <a:r>
              <a:rPr lang="en-GB" dirty="0" smtClean="0"/>
              <a:t>His  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2" y="4253474"/>
            <a:ext cx="1953394" cy="260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98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Bundle of His Fibres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86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The bundle of His conducts the wave through the atrioventricular septum to base of the ventricle., where the bundles branches into smaller fibres</a:t>
            </a:r>
          </a:p>
          <a:p>
            <a:pPr marL="0" indent="0">
              <a:buNone/>
            </a:pPr>
            <a:r>
              <a:rPr lang="en-GB" sz="2800" dirty="0" smtClean="0">
                <a:solidFill>
                  <a:srgbClr val="FFFF00"/>
                </a:solidFill>
              </a:rPr>
              <a:t>The wave of electrical activity is released from these fibres, this causes the ventricles to contract quickly at the same time, from apex of the heart upwards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036998"/>
            <a:ext cx="3384376" cy="263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893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179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How the cardiac cycle is maintained </vt:lpstr>
      <vt:lpstr>basics</vt:lpstr>
      <vt:lpstr>Sinoatrial node (SAN)</vt:lpstr>
      <vt:lpstr>Atrioventricular node (AVN)</vt:lpstr>
      <vt:lpstr>Bundle of His Fibres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</dc:title>
  <dc:creator>David</dc:creator>
  <cp:lastModifiedBy>David</cp:lastModifiedBy>
  <cp:revision>6</cp:revision>
  <dcterms:created xsi:type="dcterms:W3CDTF">2014-10-01T13:03:17Z</dcterms:created>
  <dcterms:modified xsi:type="dcterms:W3CDTF">2014-10-01T14:19:24Z</dcterms:modified>
</cp:coreProperties>
</file>